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6" r:id="rId5"/>
    <p:sldId id="265" r:id="rId6"/>
    <p:sldId id="268" r:id="rId7"/>
    <p:sldId id="269" r:id="rId8"/>
    <p:sldId id="272" r:id="rId9"/>
    <p:sldId id="270" r:id="rId10"/>
    <p:sldId id="271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5" autoAdjust="0"/>
    <p:restoredTop sz="94784" autoAdjust="0"/>
  </p:normalViewPr>
  <p:slideViewPr>
    <p:cSldViewPr snapToGrid="0" showGuides="1">
      <p:cViewPr>
        <p:scale>
          <a:sx n="50" d="100"/>
          <a:sy n="50" d="100"/>
        </p:scale>
        <p:origin x="36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go Nóbrega" userId="856865120fd7a037" providerId="LiveId" clId="{CC0DDD8C-5F81-4656-BA8D-D85C34996E3F}"/>
    <pc:docChg chg="delSld">
      <pc:chgData name="Hugo Nóbrega" userId="856865120fd7a037" providerId="LiveId" clId="{CC0DDD8C-5F81-4656-BA8D-D85C34996E3F}" dt="2023-09-23T16:47:06.754" v="2" actId="47"/>
      <pc:docMkLst>
        <pc:docMk/>
      </pc:docMkLst>
      <pc:sldChg chg="del">
        <pc:chgData name="Hugo Nóbrega" userId="856865120fd7a037" providerId="LiveId" clId="{CC0DDD8C-5F81-4656-BA8D-D85C34996E3F}" dt="2023-09-23T16:47:06.754" v="2" actId="47"/>
        <pc:sldMkLst>
          <pc:docMk/>
          <pc:sldMk cId="1960160479" sldId="257"/>
        </pc:sldMkLst>
      </pc:sldChg>
      <pc:sldChg chg="del">
        <pc:chgData name="Hugo Nóbrega" userId="856865120fd7a037" providerId="LiveId" clId="{CC0DDD8C-5F81-4656-BA8D-D85C34996E3F}" dt="2023-09-23T16:47:02.826" v="0" actId="47"/>
        <pc:sldMkLst>
          <pc:docMk/>
          <pc:sldMk cId="2399883696" sldId="259"/>
        </pc:sldMkLst>
      </pc:sldChg>
      <pc:sldChg chg="del">
        <pc:chgData name="Hugo Nóbrega" userId="856865120fd7a037" providerId="LiveId" clId="{CC0DDD8C-5F81-4656-BA8D-D85C34996E3F}" dt="2023-09-23T16:47:06.011" v="1" actId="47"/>
        <pc:sldMkLst>
          <pc:docMk/>
          <pc:sldMk cId="2758262531" sldId="260"/>
        </pc:sldMkLst>
      </pc:sldChg>
    </pc:docChg>
  </pc:docChgLst>
  <pc:docChgLst>
    <pc:chgData name="Hugo Nóbrega" userId="856865120fd7a037" providerId="LiveId" clId="{B376CB0A-A7DF-4AE1-9C17-103ED8F377C1}"/>
    <pc:docChg chg="undo custSel addSld delSld modSld sldOrd">
      <pc:chgData name="Hugo Nóbrega" userId="856865120fd7a037" providerId="LiveId" clId="{B376CB0A-A7DF-4AE1-9C17-103ED8F377C1}" dt="2023-07-07T21:17:36.342" v="3667" actId="1076"/>
      <pc:docMkLst>
        <pc:docMk/>
      </pc:docMkLst>
      <pc:sldChg chg="addSp modSp mod">
        <pc:chgData name="Hugo Nóbrega" userId="856865120fd7a037" providerId="LiveId" clId="{B376CB0A-A7DF-4AE1-9C17-103ED8F377C1}" dt="2023-07-07T20:16:46.918" v="2780" actId="14100"/>
        <pc:sldMkLst>
          <pc:docMk/>
          <pc:sldMk cId="2512545743" sldId="256"/>
        </pc:sldMkLst>
        <pc:spChg chg="add mod">
          <ac:chgData name="Hugo Nóbrega" userId="856865120fd7a037" providerId="LiveId" clId="{B376CB0A-A7DF-4AE1-9C17-103ED8F377C1}" dt="2023-07-07T20:16:46.918" v="2780" actId="14100"/>
          <ac:spMkLst>
            <pc:docMk/>
            <pc:sldMk cId="2512545743" sldId="256"/>
            <ac:spMk id="3" creationId="{F48B4481-2862-07F2-38E2-95BB7734C057}"/>
          </ac:spMkLst>
        </pc:spChg>
        <pc:spChg chg="mod">
          <ac:chgData name="Hugo Nóbrega" userId="856865120fd7a037" providerId="LiveId" clId="{B376CB0A-A7DF-4AE1-9C17-103ED8F377C1}" dt="2023-06-19T18:50:03.989" v="160" actId="20577"/>
          <ac:spMkLst>
            <pc:docMk/>
            <pc:sldMk cId="2512545743" sldId="256"/>
            <ac:spMk id="8" creationId="{3682CD99-E2F4-8AF9-D648-E37CA85BC3A6}"/>
          </ac:spMkLst>
        </pc:spChg>
        <pc:picChg chg="mod">
          <ac:chgData name="Hugo Nóbrega" userId="856865120fd7a037" providerId="LiveId" clId="{B376CB0A-A7DF-4AE1-9C17-103ED8F377C1}" dt="2023-06-19T20:25:32.706" v="1591" actId="1076"/>
          <ac:picMkLst>
            <pc:docMk/>
            <pc:sldMk cId="2512545743" sldId="256"/>
            <ac:picMk id="5" creationId="{575A6D4E-BF3E-3C16-26C9-D8373CBA6ADD}"/>
          </ac:picMkLst>
        </pc:picChg>
      </pc:sldChg>
      <pc:sldChg chg="delSp modSp mod">
        <pc:chgData name="Hugo Nóbrega" userId="856865120fd7a037" providerId="LiveId" clId="{B376CB0A-A7DF-4AE1-9C17-103ED8F377C1}" dt="2023-06-19T20:46:31.286" v="2408" actId="478"/>
        <pc:sldMkLst>
          <pc:docMk/>
          <pc:sldMk cId="1960160479" sldId="257"/>
        </pc:sldMkLst>
        <pc:spChg chg="del">
          <ac:chgData name="Hugo Nóbrega" userId="856865120fd7a037" providerId="LiveId" clId="{B376CB0A-A7DF-4AE1-9C17-103ED8F377C1}" dt="2023-06-19T20:46:31.286" v="2408" actId="478"/>
          <ac:spMkLst>
            <pc:docMk/>
            <pc:sldMk cId="1960160479" sldId="257"/>
            <ac:spMk id="7" creationId="{ECA682B5-B7C3-8648-62BE-F6CB25AAE869}"/>
          </ac:spMkLst>
        </pc:spChg>
        <pc:graphicFrameChg chg="mod modGraphic">
          <ac:chgData name="Hugo Nóbrega" userId="856865120fd7a037" providerId="LiveId" clId="{B376CB0A-A7DF-4AE1-9C17-103ED8F377C1}" dt="2023-06-19T20:24:34.566" v="1584" actId="108"/>
          <ac:graphicFrameMkLst>
            <pc:docMk/>
            <pc:sldMk cId="1960160479" sldId="257"/>
            <ac:graphicFrameMk id="5" creationId="{470D25FA-0915-25CE-221F-A668CB62E484}"/>
          </ac:graphicFrameMkLst>
        </pc:graphicFrameChg>
      </pc:sldChg>
      <pc:sldChg chg="addSp modSp mod">
        <pc:chgData name="Hugo Nóbrega" userId="856865120fd7a037" providerId="LiveId" clId="{B376CB0A-A7DF-4AE1-9C17-103ED8F377C1}" dt="2023-07-07T21:01:08.840" v="3366" actId="1076"/>
        <pc:sldMkLst>
          <pc:docMk/>
          <pc:sldMk cId="2399883696" sldId="259"/>
        </pc:sldMkLst>
        <pc:picChg chg="add mod">
          <ac:chgData name="Hugo Nóbrega" userId="856865120fd7a037" providerId="LiveId" clId="{B376CB0A-A7DF-4AE1-9C17-103ED8F377C1}" dt="2023-07-07T21:01:08.840" v="3366" actId="1076"/>
          <ac:picMkLst>
            <pc:docMk/>
            <pc:sldMk cId="2399883696" sldId="259"/>
            <ac:picMk id="2" creationId="{DD064766-4F6F-B5AE-A25F-0AA25D3652C8}"/>
          </ac:picMkLst>
        </pc:picChg>
        <pc:picChg chg="mod">
          <ac:chgData name="Hugo Nóbrega" userId="856865120fd7a037" providerId="LiveId" clId="{B376CB0A-A7DF-4AE1-9C17-103ED8F377C1}" dt="2023-06-19T20:46:02.397" v="2401" actId="1076"/>
          <ac:picMkLst>
            <pc:docMk/>
            <pc:sldMk cId="2399883696" sldId="259"/>
            <ac:picMk id="3" creationId="{A588DBCE-101B-B1B2-F8DB-CB6A59989AF2}"/>
          </ac:picMkLst>
        </pc:picChg>
        <pc:picChg chg="mod">
          <ac:chgData name="Hugo Nóbrega" userId="856865120fd7a037" providerId="LiveId" clId="{B376CB0A-A7DF-4AE1-9C17-103ED8F377C1}" dt="2023-06-19T20:46:06.457" v="2404" actId="1076"/>
          <ac:picMkLst>
            <pc:docMk/>
            <pc:sldMk cId="2399883696" sldId="259"/>
            <ac:picMk id="5" creationId="{A2EC3501-525E-F299-E618-B88A7A6F9676}"/>
          </ac:picMkLst>
        </pc:picChg>
        <pc:picChg chg="mod">
          <ac:chgData name="Hugo Nóbrega" userId="856865120fd7a037" providerId="LiveId" clId="{B376CB0A-A7DF-4AE1-9C17-103ED8F377C1}" dt="2023-06-19T20:46:04.817" v="2403" actId="1076"/>
          <ac:picMkLst>
            <pc:docMk/>
            <pc:sldMk cId="2399883696" sldId="259"/>
            <ac:picMk id="7" creationId="{24CB965D-8A74-A54D-1AF5-41A0E84996A1}"/>
          </ac:picMkLst>
        </pc:picChg>
        <pc:picChg chg="mod">
          <ac:chgData name="Hugo Nóbrega" userId="856865120fd7a037" providerId="LiveId" clId="{B376CB0A-A7DF-4AE1-9C17-103ED8F377C1}" dt="2023-06-19T20:46:03.672" v="2402" actId="1076"/>
          <ac:picMkLst>
            <pc:docMk/>
            <pc:sldMk cId="2399883696" sldId="259"/>
            <ac:picMk id="9" creationId="{66E5B57B-68BA-01E6-4DC2-0D954FBF12D3}"/>
          </ac:picMkLst>
        </pc:picChg>
        <pc:picChg chg="mod">
          <ac:chgData name="Hugo Nóbrega" userId="856865120fd7a037" providerId="LiveId" clId="{B376CB0A-A7DF-4AE1-9C17-103ED8F377C1}" dt="2023-06-19T20:46:08.546" v="2405" actId="1076"/>
          <ac:picMkLst>
            <pc:docMk/>
            <pc:sldMk cId="2399883696" sldId="259"/>
            <ac:picMk id="11" creationId="{3BB7A84B-14B5-9BD7-B040-D3CAFDD4A8E7}"/>
          </ac:picMkLst>
        </pc:picChg>
        <pc:picChg chg="mod">
          <ac:chgData name="Hugo Nóbrega" userId="856865120fd7a037" providerId="LiveId" clId="{B376CB0A-A7DF-4AE1-9C17-103ED8F377C1}" dt="2023-06-19T17:50:30.035" v="35" actId="1076"/>
          <ac:picMkLst>
            <pc:docMk/>
            <pc:sldMk cId="2399883696" sldId="259"/>
            <ac:picMk id="13" creationId="{C39F8AF6-3297-98B5-BDA8-9894E26569BB}"/>
          </ac:picMkLst>
        </pc:picChg>
        <pc:picChg chg="mod">
          <ac:chgData name="Hugo Nóbrega" userId="856865120fd7a037" providerId="LiveId" clId="{B376CB0A-A7DF-4AE1-9C17-103ED8F377C1}" dt="2023-06-19T17:50:27.085" v="34" actId="1076"/>
          <ac:picMkLst>
            <pc:docMk/>
            <pc:sldMk cId="2399883696" sldId="259"/>
            <ac:picMk id="15" creationId="{CE6F4F09-84C3-E1EA-62DD-D236C90F73D0}"/>
          </ac:picMkLst>
        </pc:picChg>
        <pc:picChg chg="mod">
          <ac:chgData name="Hugo Nóbrega" userId="856865120fd7a037" providerId="LiveId" clId="{B376CB0A-A7DF-4AE1-9C17-103ED8F377C1}" dt="2023-06-19T17:50:25.825" v="33" actId="1076"/>
          <ac:picMkLst>
            <pc:docMk/>
            <pc:sldMk cId="2399883696" sldId="259"/>
            <ac:picMk id="17" creationId="{806A8EA8-116A-9CE0-BCB0-24269188D990}"/>
          </ac:picMkLst>
        </pc:picChg>
        <pc:picChg chg="mod">
          <ac:chgData name="Hugo Nóbrega" userId="856865120fd7a037" providerId="LiveId" clId="{B376CB0A-A7DF-4AE1-9C17-103ED8F377C1}" dt="2023-06-19T17:50:23.845" v="32" actId="1076"/>
          <ac:picMkLst>
            <pc:docMk/>
            <pc:sldMk cId="2399883696" sldId="259"/>
            <ac:picMk id="19" creationId="{B3DD18B5-18D6-EA41-3B2B-724322874063}"/>
          </ac:picMkLst>
        </pc:picChg>
        <pc:picChg chg="mod">
          <ac:chgData name="Hugo Nóbrega" userId="856865120fd7a037" providerId="LiveId" clId="{B376CB0A-A7DF-4AE1-9C17-103ED8F377C1}" dt="2023-06-19T17:50:20.615" v="31" actId="1076"/>
          <ac:picMkLst>
            <pc:docMk/>
            <pc:sldMk cId="2399883696" sldId="259"/>
            <ac:picMk id="21" creationId="{30407822-B1E8-3886-C0F2-4184BB209AAF}"/>
          </ac:picMkLst>
        </pc:picChg>
        <pc:picChg chg="mod">
          <ac:chgData name="Hugo Nóbrega" userId="856865120fd7a037" providerId="LiveId" clId="{B376CB0A-A7DF-4AE1-9C17-103ED8F377C1}" dt="2023-06-19T17:50:18.515" v="30" actId="1076"/>
          <ac:picMkLst>
            <pc:docMk/>
            <pc:sldMk cId="2399883696" sldId="259"/>
            <ac:picMk id="23" creationId="{D98288A6-20AB-5AD3-61A6-06CBBA88BAE1}"/>
          </ac:picMkLst>
        </pc:picChg>
        <pc:picChg chg="mod">
          <ac:chgData name="Hugo Nóbrega" userId="856865120fd7a037" providerId="LiveId" clId="{B376CB0A-A7DF-4AE1-9C17-103ED8F377C1}" dt="2023-06-19T17:50:16.205" v="29" actId="1076"/>
          <ac:picMkLst>
            <pc:docMk/>
            <pc:sldMk cId="2399883696" sldId="259"/>
            <ac:picMk id="25" creationId="{2F23B81C-8F83-CA07-692B-5C31A10C3CC2}"/>
          </ac:picMkLst>
        </pc:picChg>
        <pc:picChg chg="mod">
          <ac:chgData name="Hugo Nóbrega" userId="856865120fd7a037" providerId="LiveId" clId="{B376CB0A-A7DF-4AE1-9C17-103ED8F377C1}" dt="2023-06-19T17:50:11.530" v="27" actId="1076"/>
          <ac:picMkLst>
            <pc:docMk/>
            <pc:sldMk cId="2399883696" sldId="259"/>
            <ac:picMk id="27" creationId="{3D0DDF2B-3322-2722-1C85-F581E2EEE2F5}"/>
          </ac:picMkLst>
        </pc:picChg>
        <pc:picChg chg="mod">
          <ac:chgData name="Hugo Nóbrega" userId="856865120fd7a037" providerId="LiveId" clId="{B376CB0A-A7DF-4AE1-9C17-103ED8F377C1}" dt="2023-06-19T17:50:09.175" v="26" actId="1076"/>
          <ac:picMkLst>
            <pc:docMk/>
            <pc:sldMk cId="2399883696" sldId="259"/>
            <ac:picMk id="29" creationId="{9B17485C-0702-594F-97CE-BE8774607281}"/>
          </ac:picMkLst>
        </pc:picChg>
        <pc:picChg chg="mod">
          <ac:chgData name="Hugo Nóbrega" userId="856865120fd7a037" providerId="LiveId" clId="{B376CB0A-A7DF-4AE1-9C17-103ED8F377C1}" dt="2023-06-19T17:50:13.795" v="28" actId="1076"/>
          <ac:picMkLst>
            <pc:docMk/>
            <pc:sldMk cId="2399883696" sldId="259"/>
            <ac:picMk id="31" creationId="{43EA456B-372B-B1AF-948A-9866DF579E80}"/>
          </ac:picMkLst>
        </pc:picChg>
        <pc:picChg chg="mod">
          <ac:chgData name="Hugo Nóbrega" userId="856865120fd7a037" providerId="LiveId" clId="{B376CB0A-A7DF-4AE1-9C17-103ED8F377C1}" dt="2023-06-19T17:50:00.210" v="21" actId="1076"/>
          <ac:picMkLst>
            <pc:docMk/>
            <pc:sldMk cId="2399883696" sldId="259"/>
            <ac:picMk id="33" creationId="{291AAAF6-E70E-89DC-58F4-3FFC6DD7162D}"/>
          </ac:picMkLst>
        </pc:picChg>
        <pc:picChg chg="mod">
          <ac:chgData name="Hugo Nóbrega" userId="856865120fd7a037" providerId="LiveId" clId="{B376CB0A-A7DF-4AE1-9C17-103ED8F377C1}" dt="2023-06-19T17:49:54.485" v="20" actId="1076"/>
          <ac:picMkLst>
            <pc:docMk/>
            <pc:sldMk cId="2399883696" sldId="259"/>
            <ac:picMk id="35" creationId="{1718ABB8-E7CE-CD1A-97A0-D7B17CAB0F74}"/>
          </ac:picMkLst>
        </pc:picChg>
        <pc:picChg chg="mod">
          <ac:chgData name="Hugo Nóbrega" userId="856865120fd7a037" providerId="LiveId" clId="{B376CB0A-A7DF-4AE1-9C17-103ED8F377C1}" dt="2023-06-19T17:49:52.735" v="19" actId="1076"/>
          <ac:picMkLst>
            <pc:docMk/>
            <pc:sldMk cId="2399883696" sldId="259"/>
            <ac:picMk id="37" creationId="{87227AF3-39E7-90BF-E14A-D3FBCD7CD291}"/>
          </ac:picMkLst>
        </pc:picChg>
        <pc:picChg chg="mod">
          <ac:chgData name="Hugo Nóbrega" userId="856865120fd7a037" providerId="LiveId" clId="{B376CB0A-A7DF-4AE1-9C17-103ED8F377C1}" dt="2023-06-19T17:46:28.075" v="18" actId="1076"/>
          <ac:picMkLst>
            <pc:docMk/>
            <pc:sldMk cId="2399883696" sldId="259"/>
            <ac:picMk id="39" creationId="{3E3981D1-24E9-D6E6-072D-02F017165743}"/>
          </ac:picMkLst>
        </pc:picChg>
        <pc:picChg chg="mod">
          <ac:chgData name="Hugo Nóbrega" userId="856865120fd7a037" providerId="LiveId" clId="{B376CB0A-A7DF-4AE1-9C17-103ED8F377C1}" dt="2023-06-19T17:46:24.805" v="17" actId="1076"/>
          <ac:picMkLst>
            <pc:docMk/>
            <pc:sldMk cId="2399883696" sldId="259"/>
            <ac:picMk id="41" creationId="{5C081EAF-8601-7F72-B6BA-99845E9DC3FB}"/>
          </ac:picMkLst>
        </pc:picChg>
        <pc:picChg chg="mod">
          <ac:chgData name="Hugo Nóbrega" userId="856865120fd7a037" providerId="LiveId" clId="{B376CB0A-A7DF-4AE1-9C17-103ED8F377C1}" dt="2023-06-19T17:46:16.555" v="15" actId="1076"/>
          <ac:picMkLst>
            <pc:docMk/>
            <pc:sldMk cId="2399883696" sldId="259"/>
            <ac:picMk id="43" creationId="{16D7CA6E-F071-4662-A498-3CC90C117F41}"/>
          </ac:picMkLst>
        </pc:picChg>
        <pc:picChg chg="mod">
          <ac:chgData name="Hugo Nóbrega" userId="856865120fd7a037" providerId="LiveId" clId="{B376CB0A-A7DF-4AE1-9C17-103ED8F377C1}" dt="2023-06-19T17:46:15.286" v="14" actId="1076"/>
          <ac:picMkLst>
            <pc:docMk/>
            <pc:sldMk cId="2399883696" sldId="259"/>
            <ac:picMk id="45" creationId="{276A9035-AD9D-C479-E22B-B666ADC5A62E}"/>
          </ac:picMkLst>
        </pc:picChg>
        <pc:picChg chg="mod">
          <ac:chgData name="Hugo Nóbrega" userId="856865120fd7a037" providerId="LiveId" clId="{B376CB0A-A7DF-4AE1-9C17-103ED8F377C1}" dt="2023-06-19T17:46:10.775" v="12" actId="1076"/>
          <ac:picMkLst>
            <pc:docMk/>
            <pc:sldMk cId="2399883696" sldId="259"/>
            <ac:picMk id="47" creationId="{2C4F4C9D-0161-BF78-B7CF-086C234994C9}"/>
          </ac:picMkLst>
        </pc:picChg>
        <pc:picChg chg="mod">
          <ac:chgData name="Hugo Nóbrega" userId="856865120fd7a037" providerId="LiveId" clId="{B376CB0A-A7DF-4AE1-9C17-103ED8F377C1}" dt="2023-06-19T17:46:09.500" v="11" actId="1076"/>
          <ac:picMkLst>
            <pc:docMk/>
            <pc:sldMk cId="2399883696" sldId="259"/>
            <ac:picMk id="49" creationId="{A3730A8D-04F2-DEF5-5A36-403BD72A5DE6}"/>
          </ac:picMkLst>
        </pc:picChg>
      </pc:sldChg>
      <pc:sldChg chg="modSp mod ord">
        <pc:chgData name="Hugo Nóbrega" userId="856865120fd7a037" providerId="LiveId" clId="{B376CB0A-A7DF-4AE1-9C17-103ED8F377C1}" dt="2023-06-19T20:46:25.436" v="2407" actId="6549"/>
        <pc:sldMkLst>
          <pc:docMk/>
          <pc:sldMk cId="2758262531" sldId="260"/>
        </pc:sldMkLst>
        <pc:graphicFrameChg chg="modGraphic">
          <ac:chgData name="Hugo Nóbrega" userId="856865120fd7a037" providerId="LiveId" clId="{B376CB0A-A7DF-4AE1-9C17-103ED8F377C1}" dt="2023-06-19T20:46:25.436" v="2407" actId="6549"/>
          <ac:graphicFrameMkLst>
            <pc:docMk/>
            <pc:sldMk cId="2758262531" sldId="260"/>
            <ac:graphicFrameMk id="4" creationId="{271329F4-1546-FFDF-F1DF-783FA7B23118}"/>
          </ac:graphicFrameMkLst>
        </pc:graphicFrameChg>
      </pc:sldChg>
      <pc:sldChg chg="addSp modSp mod">
        <pc:chgData name="Hugo Nóbrega" userId="856865120fd7a037" providerId="LiveId" clId="{B376CB0A-A7DF-4AE1-9C17-103ED8F377C1}" dt="2023-07-07T20:17:24.894" v="2789" actId="14100"/>
        <pc:sldMkLst>
          <pc:docMk/>
          <pc:sldMk cId="1376449106" sldId="263"/>
        </pc:sldMkLst>
        <pc:spChg chg="add mod">
          <ac:chgData name="Hugo Nóbrega" userId="856865120fd7a037" providerId="LiveId" clId="{B376CB0A-A7DF-4AE1-9C17-103ED8F377C1}" dt="2023-07-07T20:17:24.894" v="2789" actId="14100"/>
          <ac:spMkLst>
            <pc:docMk/>
            <pc:sldMk cId="1376449106" sldId="263"/>
            <ac:spMk id="4" creationId="{5175F563-50CA-660C-9A0F-3E6F83578EEC}"/>
          </ac:spMkLst>
        </pc:spChg>
        <pc:spChg chg="mod">
          <ac:chgData name="Hugo Nóbrega" userId="856865120fd7a037" providerId="LiveId" clId="{B376CB0A-A7DF-4AE1-9C17-103ED8F377C1}" dt="2023-06-19T19:13:46.674" v="654" actId="20577"/>
          <ac:spMkLst>
            <pc:docMk/>
            <pc:sldMk cId="1376449106" sldId="263"/>
            <ac:spMk id="8" creationId="{3682CD99-E2F4-8AF9-D648-E37CA85BC3A6}"/>
          </ac:spMkLst>
        </pc:spChg>
        <pc:picChg chg="mod">
          <ac:chgData name="Hugo Nóbrega" userId="856865120fd7a037" providerId="LiveId" clId="{B376CB0A-A7DF-4AE1-9C17-103ED8F377C1}" dt="2023-06-19T20:25:43.794" v="1594" actId="1076"/>
          <ac:picMkLst>
            <pc:docMk/>
            <pc:sldMk cId="1376449106" sldId="263"/>
            <ac:picMk id="2" creationId="{45FE0549-B0C5-85FC-C477-1185B09448C1}"/>
          </ac:picMkLst>
        </pc:picChg>
      </pc:sldChg>
      <pc:sldChg chg="addSp delSp modSp mod">
        <pc:chgData name="Hugo Nóbrega" userId="856865120fd7a037" providerId="LiveId" clId="{B376CB0A-A7DF-4AE1-9C17-103ED8F377C1}" dt="2023-07-07T20:17:06.478" v="2785" actId="14100"/>
        <pc:sldMkLst>
          <pc:docMk/>
          <pc:sldMk cId="1823340509" sldId="264"/>
        </pc:sldMkLst>
        <pc:spChg chg="mod">
          <ac:chgData name="Hugo Nóbrega" userId="856865120fd7a037" providerId="LiveId" clId="{B376CB0A-A7DF-4AE1-9C17-103ED8F377C1}" dt="2023-06-19T18:52:56.064" v="399" actId="20577"/>
          <ac:spMkLst>
            <pc:docMk/>
            <pc:sldMk cId="1823340509" sldId="264"/>
            <ac:spMk id="2" creationId="{70ACC955-C5F3-756C-B451-FC860645F459}"/>
          </ac:spMkLst>
        </pc:spChg>
        <pc:spChg chg="add mod">
          <ac:chgData name="Hugo Nóbrega" userId="856865120fd7a037" providerId="LiveId" clId="{B376CB0A-A7DF-4AE1-9C17-103ED8F377C1}" dt="2023-07-07T20:17:06.478" v="2785" actId="14100"/>
          <ac:spMkLst>
            <pc:docMk/>
            <pc:sldMk cId="1823340509" sldId="264"/>
            <ac:spMk id="6" creationId="{F89C84D9-E2B5-7482-D8F4-51597FF2F670}"/>
          </ac:spMkLst>
        </pc:spChg>
        <pc:grpChg chg="add del mod">
          <ac:chgData name="Hugo Nóbrega" userId="856865120fd7a037" providerId="LiveId" clId="{B376CB0A-A7DF-4AE1-9C17-103ED8F377C1}" dt="2023-06-19T20:46:40.486" v="2409" actId="165"/>
          <ac:grpSpMkLst>
            <pc:docMk/>
            <pc:sldMk cId="1823340509" sldId="264"/>
            <ac:grpSpMk id="3" creationId="{69DFBA7E-01D2-CAC1-3B76-282B26033DCE}"/>
          </ac:grpSpMkLst>
        </pc:grpChg>
        <pc:grpChg chg="add mod">
          <ac:chgData name="Hugo Nóbrega" userId="856865120fd7a037" providerId="LiveId" clId="{B376CB0A-A7DF-4AE1-9C17-103ED8F377C1}" dt="2023-06-19T20:47:58.989" v="2621" actId="1076"/>
          <ac:grpSpMkLst>
            <pc:docMk/>
            <pc:sldMk cId="1823340509" sldId="264"/>
            <ac:grpSpMk id="4" creationId="{B542E63C-1BA3-C06E-3244-7DF6A3CFCB13}"/>
          </ac:grpSpMkLst>
        </pc:grpChg>
        <pc:picChg chg="mod topLvl">
          <ac:chgData name="Hugo Nóbrega" userId="856865120fd7a037" providerId="LiveId" clId="{B376CB0A-A7DF-4AE1-9C17-103ED8F377C1}" dt="2023-06-19T20:47:56.583" v="2620" actId="164"/>
          <ac:picMkLst>
            <pc:docMk/>
            <pc:sldMk cId="1823340509" sldId="264"/>
            <ac:picMk id="5" creationId="{A2EC3501-525E-F299-E618-B88A7A6F9676}"/>
          </ac:picMkLst>
        </pc:picChg>
        <pc:picChg chg="mod topLvl modCrop">
          <ac:chgData name="Hugo Nóbrega" userId="856865120fd7a037" providerId="LiveId" clId="{B376CB0A-A7DF-4AE1-9C17-103ED8F377C1}" dt="2023-06-19T20:47:56.583" v="2620" actId="164"/>
          <ac:picMkLst>
            <pc:docMk/>
            <pc:sldMk cId="1823340509" sldId="264"/>
            <ac:picMk id="7" creationId="{24CB965D-8A74-A54D-1AF5-41A0E84996A1}"/>
          </ac:picMkLst>
        </pc:picChg>
        <pc:picChg chg="mod topLvl modCrop">
          <ac:chgData name="Hugo Nóbrega" userId="856865120fd7a037" providerId="LiveId" clId="{B376CB0A-A7DF-4AE1-9C17-103ED8F377C1}" dt="2023-06-19T20:47:56.583" v="2620" actId="164"/>
          <ac:picMkLst>
            <pc:docMk/>
            <pc:sldMk cId="1823340509" sldId="264"/>
            <ac:picMk id="9" creationId="{66E5B57B-68BA-01E6-4DC2-0D954FBF12D3}"/>
          </ac:picMkLst>
        </pc:picChg>
      </pc:sldChg>
      <pc:sldChg chg="addSp delSp modSp mod">
        <pc:chgData name="Hugo Nóbrega" userId="856865120fd7a037" providerId="LiveId" clId="{B376CB0A-A7DF-4AE1-9C17-103ED8F377C1}" dt="2023-07-07T20:18:40.391" v="2809" actId="14100"/>
        <pc:sldMkLst>
          <pc:docMk/>
          <pc:sldMk cId="4074446264" sldId="265"/>
        </pc:sldMkLst>
        <pc:spChg chg="add mod">
          <ac:chgData name="Hugo Nóbrega" userId="856865120fd7a037" providerId="LiveId" clId="{B376CB0A-A7DF-4AE1-9C17-103ED8F377C1}" dt="2023-07-07T20:18:40.391" v="2809" actId="14100"/>
          <ac:spMkLst>
            <pc:docMk/>
            <pc:sldMk cId="4074446264" sldId="265"/>
            <ac:spMk id="4" creationId="{B5E9C416-5C63-73B5-9A1B-2B1945CF00A0}"/>
          </ac:spMkLst>
        </pc:spChg>
        <pc:spChg chg="mod">
          <ac:chgData name="Hugo Nóbrega" userId="856865120fd7a037" providerId="LiveId" clId="{B376CB0A-A7DF-4AE1-9C17-103ED8F377C1}" dt="2023-06-19T19:52:28.529" v="1084" actId="1076"/>
          <ac:spMkLst>
            <pc:docMk/>
            <pc:sldMk cId="4074446264" sldId="265"/>
            <ac:spMk id="8" creationId="{3682CD99-E2F4-8AF9-D648-E37CA85BC3A6}"/>
          </ac:spMkLst>
        </pc:spChg>
        <pc:grpChg chg="add del mod">
          <ac:chgData name="Hugo Nóbrega" userId="856865120fd7a037" providerId="LiveId" clId="{B376CB0A-A7DF-4AE1-9C17-103ED8F377C1}" dt="2023-06-19T19:46:39.128" v="1044" actId="165"/>
          <ac:grpSpMkLst>
            <pc:docMk/>
            <pc:sldMk cId="4074446264" sldId="265"/>
            <ac:grpSpMk id="9" creationId="{D5BDA432-E12D-79F5-0882-9D3AD26C9B9A}"/>
          </ac:grpSpMkLst>
        </pc:grpChg>
        <pc:grpChg chg="add del mod">
          <ac:chgData name="Hugo Nóbrega" userId="856865120fd7a037" providerId="LiveId" clId="{B376CB0A-A7DF-4AE1-9C17-103ED8F377C1}" dt="2023-06-19T19:53:42.684" v="1131" actId="165"/>
          <ac:grpSpMkLst>
            <pc:docMk/>
            <pc:sldMk cId="4074446264" sldId="265"/>
            <ac:grpSpMk id="13" creationId="{81C90F6E-AA4E-A873-C1FA-4CF997E3DC8F}"/>
          </ac:grpSpMkLst>
        </pc:grpChg>
        <pc:grpChg chg="add del mod">
          <ac:chgData name="Hugo Nóbrega" userId="856865120fd7a037" providerId="LiveId" clId="{B376CB0A-A7DF-4AE1-9C17-103ED8F377C1}" dt="2023-06-19T20:26:19.655" v="1599" actId="165"/>
          <ac:grpSpMkLst>
            <pc:docMk/>
            <pc:sldMk cId="4074446264" sldId="265"/>
            <ac:grpSpMk id="15" creationId="{1A348FF3-B840-3012-5F16-6856B860D0F9}"/>
          </ac:grpSpMkLst>
        </pc:grpChg>
        <pc:grpChg chg="add mod">
          <ac:chgData name="Hugo Nóbrega" userId="856865120fd7a037" providerId="LiveId" clId="{B376CB0A-A7DF-4AE1-9C17-103ED8F377C1}" dt="2023-06-19T20:28:36.484" v="1846" actId="1076"/>
          <ac:grpSpMkLst>
            <pc:docMk/>
            <pc:sldMk cId="4074446264" sldId="265"/>
            <ac:grpSpMk id="16" creationId="{29C47120-8BE0-0266-574F-A5E1B482E320}"/>
          </ac:grpSpMkLst>
        </pc:grpChg>
        <pc:picChg chg="del mod">
          <ac:chgData name="Hugo Nóbrega" userId="856865120fd7a037" providerId="LiveId" clId="{B376CB0A-A7DF-4AE1-9C17-103ED8F377C1}" dt="2023-06-19T19:46:32.108" v="1042" actId="478"/>
          <ac:picMkLst>
            <pc:docMk/>
            <pc:sldMk cId="4074446264" sldId="265"/>
            <ac:picMk id="2" creationId="{EFEE13B9-B472-194F-1D37-BEDC42E8AA96}"/>
          </ac:picMkLst>
        </pc:picChg>
        <pc:picChg chg="mod topLvl">
          <ac:chgData name="Hugo Nóbrega" userId="856865120fd7a037" providerId="LiveId" clId="{B376CB0A-A7DF-4AE1-9C17-103ED8F377C1}" dt="2023-06-19T20:28:32.390" v="1845" actId="164"/>
          <ac:picMkLst>
            <pc:docMk/>
            <pc:sldMk cId="4074446264" sldId="265"/>
            <ac:picMk id="3" creationId="{8A18B624-CCE2-2392-4DB9-4F74B27B446E}"/>
          </ac:picMkLst>
        </pc:picChg>
        <pc:picChg chg="del mod topLvl modCrop">
          <ac:chgData name="Hugo Nóbrega" userId="856865120fd7a037" providerId="LiveId" clId="{B376CB0A-A7DF-4AE1-9C17-103ED8F377C1}" dt="2023-06-19T19:54:07.479" v="1141" actId="478"/>
          <ac:picMkLst>
            <pc:docMk/>
            <pc:sldMk cId="4074446264" sldId="265"/>
            <ac:picMk id="4" creationId="{0A86FFCD-0820-4F6B-5B01-0660FF81F8C3}"/>
          </ac:picMkLst>
        </pc:picChg>
        <pc:picChg chg="del mod">
          <ac:chgData name="Hugo Nóbrega" userId="856865120fd7a037" providerId="LiveId" clId="{B376CB0A-A7DF-4AE1-9C17-103ED8F377C1}" dt="2023-06-19T19:46:33.758" v="1043" actId="478"/>
          <ac:picMkLst>
            <pc:docMk/>
            <pc:sldMk cId="4074446264" sldId="265"/>
            <ac:picMk id="5" creationId="{4D2AE1F7-D5F5-EF42-CECF-4F08E624F161}"/>
          </ac:picMkLst>
        </pc:picChg>
        <pc:picChg chg="add mod topLvl">
          <ac:chgData name="Hugo Nóbrega" userId="856865120fd7a037" providerId="LiveId" clId="{B376CB0A-A7DF-4AE1-9C17-103ED8F377C1}" dt="2023-06-19T20:28:32.390" v="1845" actId="164"/>
          <ac:picMkLst>
            <pc:docMk/>
            <pc:sldMk cId="4074446264" sldId="265"/>
            <ac:picMk id="7" creationId="{368AC241-5C93-425D-17FD-DB9090524A91}"/>
          </ac:picMkLst>
        </pc:picChg>
        <pc:picChg chg="del mod topLvl">
          <ac:chgData name="Hugo Nóbrega" userId="856865120fd7a037" providerId="LiveId" clId="{B376CB0A-A7DF-4AE1-9C17-103ED8F377C1}" dt="2023-06-19T19:49:48.053" v="1061" actId="478"/>
          <ac:picMkLst>
            <pc:docMk/>
            <pc:sldMk cId="4074446264" sldId="265"/>
            <ac:picMk id="10" creationId="{7A4C201D-8AF8-A199-945F-6CA3450B32F6}"/>
          </ac:picMkLst>
        </pc:picChg>
        <pc:picChg chg="del mod topLvl">
          <ac:chgData name="Hugo Nóbrega" userId="856865120fd7a037" providerId="LiveId" clId="{B376CB0A-A7DF-4AE1-9C17-103ED8F377C1}" dt="2023-06-19T19:49:46.373" v="1060" actId="478"/>
          <ac:picMkLst>
            <pc:docMk/>
            <pc:sldMk cId="4074446264" sldId="265"/>
            <ac:picMk id="11" creationId="{16D9BFD2-5BB4-0E66-E071-8BCED148ED77}"/>
          </ac:picMkLst>
        </pc:picChg>
        <pc:picChg chg="del mod topLvl">
          <ac:chgData name="Hugo Nóbrega" userId="856865120fd7a037" providerId="LiveId" clId="{B376CB0A-A7DF-4AE1-9C17-103ED8F377C1}" dt="2023-06-19T19:49:44.612" v="1059" actId="478"/>
          <ac:picMkLst>
            <pc:docMk/>
            <pc:sldMk cId="4074446264" sldId="265"/>
            <ac:picMk id="12" creationId="{7650CFC6-F2EB-D033-A34F-B8E3FAFB2A09}"/>
          </ac:picMkLst>
        </pc:picChg>
        <pc:picChg chg="add mod topLvl modCrop">
          <ac:chgData name="Hugo Nóbrega" userId="856865120fd7a037" providerId="LiveId" clId="{B376CB0A-A7DF-4AE1-9C17-103ED8F377C1}" dt="2023-06-19T20:28:32.390" v="1845" actId="164"/>
          <ac:picMkLst>
            <pc:docMk/>
            <pc:sldMk cId="4074446264" sldId="265"/>
            <ac:picMk id="14" creationId="{2672D857-42BE-9294-85CD-82E626B050F2}"/>
          </ac:picMkLst>
        </pc:picChg>
      </pc:sldChg>
      <pc:sldChg chg="modSp mod">
        <pc:chgData name="Hugo Nóbrega" userId="856865120fd7a037" providerId="LiveId" clId="{B376CB0A-A7DF-4AE1-9C17-103ED8F377C1}" dt="2023-07-07T20:17:55.349" v="2803" actId="20577"/>
        <pc:sldMkLst>
          <pc:docMk/>
          <pc:sldMk cId="1262604632" sldId="266"/>
        </pc:sldMkLst>
        <pc:spChg chg="mod">
          <ac:chgData name="Hugo Nóbrega" userId="856865120fd7a037" providerId="LiveId" clId="{B376CB0A-A7DF-4AE1-9C17-103ED8F377C1}" dt="2023-07-07T20:17:55.349" v="2803" actId="20577"/>
          <ac:spMkLst>
            <pc:docMk/>
            <pc:sldMk cId="1262604632" sldId="266"/>
            <ac:spMk id="8" creationId="{3682CD99-E2F4-8AF9-D648-E37CA85BC3A6}"/>
          </ac:spMkLst>
        </pc:spChg>
        <pc:picChg chg="mod">
          <ac:chgData name="Hugo Nóbrega" userId="856865120fd7a037" providerId="LiveId" clId="{B376CB0A-A7DF-4AE1-9C17-103ED8F377C1}" dt="2023-06-19T20:25:55.846" v="1597" actId="1076"/>
          <ac:picMkLst>
            <pc:docMk/>
            <pc:sldMk cId="1262604632" sldId="266"/>
            <ac:picMk id="2" creationId="{A08ABA63-C92C-29E4-0F5A-7DB5664472AE}"/>
          </ac:picMkLst>
        </pc:picChg>
      </pc:sldChg>
      <pc:sldChg chg="modSp del mod">
        <pc:chgData name="Hugo Nóbrega" userId="856865120fd7a037" providerId="LiveId" clId="{B376CB0A-A7DF-4AE1-9C17-103ED8F377C1}" dt="2023-06-19T19:54:44.191" v="1146" actId="47"/>
        <pc:sldMkLst>
          <pc:docMk/>
          <pc:sldMk cId="630834180" sldId="267"/>
        </pc:sldMkLst>
        <pc:picChg chg="mod modCrop">
          <ac:chgData name="Hugo Nóbrega" userId="856865120fd7a037" providerId="LiveId" clId="{B376CB0A-A7DF-4AE1-9C17-103ED8F377C1}" dt="2023-06-19T19:53:09.180" v="1126" actId="732"/>
          <ac:picMkLst>
            <pc:docMk/>
            <pc:sldMk cId="630834180" sldId="267"/>
            <ac:picMk id="3" creationId="{90640B36-DC40-93A8-EAF1-36537FF81C48}"/>
          </ac:picMkLst>
        </pc:picChg>
      </pc:sldChg>
      <pc:sldChg chg="addSp delSp modSp add mod ord">
        <pc:chgData name="Hugo Nóbrega" userId="856865120fd7a037" providerId="LiveId" clId="{B376CB0A-A7DF-4AE1-9C17-103ED8F377C1}" dt="2023-07-07T20:20:35.334" v="2814" actId="14100"/>
        <pc:sldMkLst>
          <pc:docMk/>
          <pc:sldMk cId="2462879417" sldId="268"/>
        </pc:sldMkLst>
        <pc:spChg chg="add mod">
          <ac:chgData name="Hugo Nóbrega" userId="856865120fd7a037" providerId="LiveId" clId="{B376CB0A-A7DF-4AE1-9C17-103ED8F377C1}" dt="2023-07-07T20:20:35.334" v="2814" actId="14100"/>
          <ac:spMkLst>
            <pc:docMk/>
            <pc:sldMk cId="2462879417" sldId="268"/>
            <ac:spMk id="3" creationId="{0DF46840-BE99-7089-0769-B6AC05C2B1D8}"/>
          </ac:spMkLst>
        </pc:spChg>
        <pc:spChg chg="mod">
          <ac:chgData name="Hugo Nóbrega" userId="856865120fd7a037" providerId="LiveId" clId="{B376CB0A-A7DF-4AE1-9C17-103ED8F377C1}" dt="2023-06-19T20:36:41.262" v="2076" actId="20577"/>
          <ac:spMkLst>
            <pc:docMk/>
            <pc:sldMk cId="2462879417" sldId="268"/>
            <ac:spMk id="8" creationId="{3682CD99-E2F4-8AF9-D648-E37CA85BC3A6}"/>
          </ac:spMkLst>
        </pc:spChg>
        <pc:picChg chg="del">
          <ac:chgData name="Hugo Nóbrega" userId="856865120fd7a037" providerId="LiveId" clId="{B376CB0A-A7DF-4AE1-9C17-103ED8F377C1}" dt="2023-06-19T17:51:15.305" v="38" actId="478"/>
          <ac:picMkLst>
            <pc:docMk/>
            <pc:sldMk cId="2462879417" sldId="268"/>
            <ac:picMk id="2" creationId="{AB78A560-425D-716A-B752-442759CC0307}"/>
          </ac:picMkLst>
        </pc:picChg>
        <pc:picChg chg="del">
          <ac:chgData name="Hugo Nóbrega" userId="856865120fd7a037" providerId="LiveId" clId="{B376CB0A-A7DF-4AE1-9C17-103ED8F377C1}" dt="2023-06-19T17:51:15.945" v="39" actId="478"/>
          <ac:picMkLst>
            <pc:docMk/>
            <pc:sldMk cId="2462879417" sldId="268"/>
            <ac:picMk id="3" creationId="{90640B36-DC40-93A8-EAF1-36537FF81C48}"/>
          </ac:picMkLst>
        </pc:picChg>
        <pc:picChg chg="add del mod">
          <ac:chgData name="Hugo Nóbrega" userId="856865120fd7a037" providerId="LiveId" clId="{B376CB0A-A7DF-4AE1-9C17-103ED8F377C1}" dt="2023-06-19T17:54:04.295" v="83" actId="478"/>
          <ac:picMkLst>
            <pc:docMk/>
            <pc:sldMk cId="2462879417" sldId="268"/>
            <ac:picMk id="4" creationId="{82FEA63A-7D97-2431-3D67-B92E84641F57}"/>
          </ac:picMkLst>
        </pc:picChg>
        <pc:picChg chg="add mod">
          <ac:chgData name="Hugo Nóbrega" userId="856865120fd7a037" providerId="LiveId" clId="{B376CB0A-A7DF-4AE1-9C17-103ED8F377C1}" dt="2023-06-19T20:23:40.056" v="1551" actId="1076"/>
          <ac:picMkLst>
            <pc:docMk/>
            <pc:sldMk cId="2462879417" sldId="268"/>
            <ac:picMk id="5" creationId="{4757D99A-F368-912C-95A5-BFE17319400F}"/>
          </ac:picMkLst>
        </pc:picChg>
      </pc:sldChg>
      <pc:sldChg chg="addSp delSp modSp add mod">
        <pc:chgData name="Hugo Nóbrega" userId="856865120fd7a037" providerId="LiveId" clId="{B376CB0A-A7DF-4AE1-9C17-103ED8F377C1}" dt="2023-07-07T21:17:32.005" v="3666" actId="1076"/>
        <pc:sldMkLst>
          <pc:docMk/>
          <pc:sldMk cId="2597932358" sldId="269"/>
        </pc:sldMkLst>
        <pc:spChg chg="add mod">
          <ac:chgData name="Hugo Nóbrega" userId="856865120fd7a037" providerId="LiveId" clId="{B376CB0A-A7DF-4AE1-9C17-103ED8F377C1}" dt="2023-07-07T20:45:46.634" v="2874" actId="1076"/>
          <ac:spMkLst>
            <pc:docMk/>
            <pc:sldMk cId="2597932358" sldId="269"/>
            <ac:spMk id="2" creationId="{646C6DA5-D130-A2C1-ECA1-47674CBBE509}"/>
          </ac:spMkLst>
        </pc:spChg>
        <pc:spChg chg="add mod">
          <ac:chgData name="Hugo Nóbrega" userId="856865120fd7a037" providerId="LiveId" clId="{B376CB0A-A7DF-4AE1-9C17-103ED8F377C1}" dt="2023-07-07T20:43:17.614" v="2837" actId="6549"/>
          <ac:spMkLst>
            <pc:docMk/>
            <pc:sldMk cId="2597932358" sldId="269"/>
            <ac:spMk id="4" creationId="{34D11ACB-DC99-52CF-A676-7F9835169AC4}"/>
          </ac:spMkLst>
        </pc:spChg>
        <pc:spChg chg="mod">
          <ac:chgData name="Hugo Nóbrega" userId="856865120fd7a037" providerId="LiveId" clId="{B376CB0A-A7DF-4AE1-9C17-103ED8F377C1}" dt="2023-07-07T20:21:57.588" v="2816"/>
          <ac:spMkLst>
            <pc:docMk/>
            <pc:sldMk cId="2597932358" sldId="269"/>
            <ac:spMk id="8" creationId="{3682CD99-E2F4-8AF9-D648-E37CA85BC3A6}"/>
          </ac:spMkLst>
        </pc:spChg>
        <pc:grpChg chg="add del mod">
          <ac:chgData name="Hugo Nóbrega" userId="856865120fd7a037" providerId="LiveId" clId="{B376CB0A-A7DF-4AE1-9C17-103ED8F377C1}" dt="2023-07-07T20:49:23.168" v="2943" actId="165"/>
          <ac:grpSpMkLst>
            <pc:docMk/>
            <pc:sldMk cId="2597932358" sldId="269"/>
            <ac:grpSpMk id="7" creationId="{E00B48CD-3596-86D8-C22D-9FED8E6253D9}"/>
          </ac:grpSpMkLst>
        </pc:grpChg>
        <pc:graphicFrameChg chg="add del mod">
          <ac:chgData name="Hugo Nóbrega" userId="856865120fd7a037" providerId="LiveId" clId="{B376CB0A-A7DF-4AE1-9C17-103ED8F377C1}" dt="2023-06-19T20:45:29.786" v="2398" actId="478"/>
          <ac:graphicFrameMkLst>
            <pc:docMk/>
            <pc:sldMk cId="2597932358" sldId="269"/>
            <ac:graphicFrameMk id="4" creationId="{89E776F9-7646-74BB-93DF-E4E2713087EA}"/>
          </ac:graphicFrameMkLst>
        </pc:graphicFrameChg>
        <pc:picChg chg="add del mod">
          <ac:chgData name="Hugo Nóbrega" userId="856865120fd7a037" providerId="LiveId" clId="{B376CB0A-A7DF-4AE1-9C17-103ED8F377C1}" dt="2023-06-19T20:45:55.736" v="2400" actId="478"/>
          <ac:picMkLst>
            <pc:docMk/>
            <pc:sldMk cId="2597932358" sldId="269"/>
            <ac:picMk id="2" creationId="{A7DAF396-BF4A-EFE2-80D6-974FE077DF41}"/>
          </ac:picMkLst>
        </pc:picChg>
        <pc:picChg chg="add del mod modCrop">
          <ac:chgData name="Hugo Nóbrega" userId="856865120fd7a037" providerId="LiveId" clId="{B376CB0A-A7DF-4AE1-9C17-103ED8F377C1}" dt="2023-07-07T20:54:32.302" v="3283" actId="478"/>
          <ac:picMkLst>
            <pc:docMk/>
            <pc:sldMk cId="2597932358" sldId="269"/>
            <ac:picMk id="3" creationId="{3BD2D720-053F-0461-88C1-8889B4571884}"/>
          </ac:picMkLst>
        </pc:picChg>
        <pc:picChg chg="del">
          <ac:chgData name="Hugo Nóbrega" userId="856865120fd7a037" providerId="LiveId" clId="{B376CB0A-A7DF-4AE1-9C17-103ED8F377C1}" dt="2023-06-19T17:54:22.894" v="88" actId="478"/>
          <ac:picMkLst>
            <pc:docMk/>
            <pc:sldMk cId="2597932358" sldId="269"/>
            <ac:picMk id="5" creationId="{4757D99A-F368-912C-95A5-BFE17319400F}"/>
          </ac:picMkLst>
        </pc:picChg>
        <pc:picChg chg="add del mod modCrop">
          <ac:chgData name="Hugo Nóbrega" userId="856865120fd7a037" providerId="LiveId" clId="{B376CB0A-A7DF-4AE1-9C17-103ED8F377C1}" dt="2023-07-07T20:54:30.415" v="3281" actId="478"/>
          <ac:picMkLst>
            <pc:docMk/>
            <pc:sldMk cId="2597932358" sldId="269"/>
            <ac:picMk id="5" creationId="{99C35971-B183-8F20-C3C3-D9BDBA89FCC8}"/>
          </ac:picMkLst>
        </pc:picChg>
        <pc:picChg chg="add del mod modCrop">
          <ac:chgData name="Hugo Nóbrega" userId="856865120fd7a037" providerId="LiveId" clId="{B376CB0A-A7DF-4AE1-9C17-103ED8F377C1}" dt="2023-07-07T20:54:31.750" v="3282" actId="478"/>
          <ac:picMkLst>
            <pc:docMk/>
            <pc:sldMk cId="2597932358" sldId="269"/>
            <ac:picMk id="6" creationId="{591E2A4D-9BC9-F971-A984-CEC0B2BB9B58}"/>
          </ac:picMkLst>
        </pc:picChg>
        <pc:picChg chg="add del">
          <ac:chgData name="Hugo Nóbrega" userId="856865120fd7a037" providerId="LiveId" clId="{B376CB0A-A7DF-4AE1-9C17-103ED8F377C1}" dt="2023-06-19T20:38:25.779" v="2261" actId="22"/>
          <ac:picMkLst>
            <pc:docMk/>
            <pc:sldMk cId="2597932358" sldId="269"/>
            <ac:picMk id="7" creationId="{158E22C4-4750-FC7F-E05B-7D07E754A3CB}"/>
          </ac:picMkLst>
        </pc:picChg>
        <pc:picChg chg="del mod topLvl">
          <ac:chgData name="Hugo Nóbrega" userId="856865120fd7a037" providerId="LiveId" clId="{B376CB0A-A7DF-4AE1-9C17-103ED8F377C1}" dt="2023-07-07T20:50:42.628" v="2958" actId="478"/>
          <ac:picMkLst>
            <pc:docMk/>
            <pc:sldMk cId="2597932358" sldId="269"/>
            <ac:picMk id="9" creationId="{D3BF26BC-FD22-ACFC-79B7-58CB8131C7ED}"/>
          </ac:picMkLst>
        </pc:picChg>
        <pc:picChg chg="del mod topLvl">
          <ac:chgData name="Hugo Nóbrega" userId="856865120fd7a037" providerId="LiveId" clId="{B376CB0A-A7DF-4AE1-9C17-103ED8F377C1}" dt="2023-07-07T20:49:27.078" v="2944" actId="478"/>
          <ac:picMkLst>
            <pc:docMk/>
            <pc:sldMk cId="2597932358" sldId="269"/>
            <ac:picMk id="10" creationId="{AB38B791-1C79-5740-B05E-E96820E66EDD}"/>
          </ac:picMkLst>
        </pc:picChg>
        <pc:picChg chg="del mod topLvl">
          <ac:chgData name="Hugo Nóbrega" userId="856865120fd7a037" providerId="LiveId" clId="{B376CB0A-A7DF-4AE1-9C17-103ED8F377C1}" dt="2023-07-07T20:49:33.095" v="2945" actId="478"/>
          <ac:picMkLst>
            <pc:docMk/>
            <pc:sldMk cId="2597932358" sldId="269"/>
            <ac:picMk id="11" creationId="{BCCABB43-8F47-E601-4546-47B95A11AB8B}"/>
          </ac:picMkLst>
        </pc:picChg>
        <pc:picChg chg="add del mod">
          <ac:chgData name="Hugo Nóbrega" userId="856865120fd7a037" providerId="LiveId" clId="{B376CB0A-A7DF-4AE1-9C17-103ED8F377C1}" dt="2023-07-07T21:04:28.508" v="3574" actId="478"/>
          <ac:picMkLst>
            <pc:docMk/>
            <pc:sldMk cId="2597932358" sldId="269"/>
            <ac:picMk id="13" creationId="{F3302D41-73AC-9545-CCED-CA2DBDE16312}"/>
          </ac:picMkLst>
        </pc:picChg>
        <pc:picChg chg="add del mod modCrop">
          <ac:chgData name="Hugo Nóbrega" userId="856865120fd7a037" providerId="LiveId" clId="{B376CB0A-A7DF-4AE1-9C17-103ED8F377C1}" dt="2023-07-07T21:04:39.850" v="3576" actId="478"/>
          <ac:picMkLst>
            <pc:docMk/>
            <pc:sldMk cId="2597932358" sldId="269"/>
            <ac:picMk id="15" creationId="{EC0A1501-407B-C8C8-96C2-382DD5C3718F}"/>
          </ac:picMkLst>
        </pc:picChg>
        <pc:picChg chg="add del mod">
          <ac:chgData name="Hugo Nóbrega" userId="856865120fd7a037" providerId="LiveId" clId="{B376CB0A-A7DF-4AE1-9C17-103ED8F377C1}" dt="2023-07-07T21:03:54.367" v="3573" actId="478"/>
          <ac:picMkLst>
            <pc:docMk/>
            <pc:sldMk cId="2597932358" sldId="269"/>
            <ac:picMk id="16" creationId="{2046133D-4D26-D381-36DF-738EC3487EDA}"/>
          </ac:picMkLst>
        </pc:picChg>
        <pc:picChg chg="add mod">
          <ac:chgData name="Hugo Nóbrega" userId="856865120fd7a037" providerId="LiveId" clId="{B376CB0A-A7DF-4AE1-9C17-103ED8F377C1}" dt="2023-07-07T21:17:32.005" v="3666" actId="1076"/>
          <ac:picMkLst>
            <pc:docMk/>
            <pc:sldMk cId="2597932358" sldId="269"/>
            <ac:picMk id="18" creationId="{9168B9D2-66D8-17B4-41D1-B9ED09D9788E}"/>
          </ac:picMkLst>
        </pc:picChg>
      </pc:sldChg>
      <pc:sldChg chg="addSp delSp modSp add mod">
        <pc:chgData name="Hugo Nóbrega" userId="856865120fd7a037" providerId="LiveId" clId="{B376CB0A-A7DF-4AE1-9C17-103ED8F377C1}" dt="2023-07-07T20:36:34.819" v="2826" actId="14100"/>
        <pc:sldMkLst>
          <pc:docMk/>
          <pc:sldMk cId="3937244721" sldId="270"/>
        </pc:sldMkLst>
        <pc:spChg chg="add mod">
          <ac:chgData name="Hugo Nóbrega" userId="856865120fd7a037" providerId="LiveId" clId="{B376CB0A-A7DF-4AE1-9C17-103ED8F377C1}" dt="2023-07-07T20:36:34.819" v="2826" actId="14100"/>
          <ac:spMkLst>
            <pc:docMk/>
            <pc:sldMk cId="3937244721" sldId="270"/>
            <ac:spMk id="4" creationId="{6E173990-2CA3-C38D-5471-A0554F3646E5}"/>
          </ac:spMkLst>
        </pc:spChg>
        <pc:spChg chg="mod">
          <ac:chgData name="Hugo Nóbrega" userId="856865120fd7a037" providerId="LiveId" clId="{B376CB0A-A7DF-4AE1-9C17-103ED8F377C1}" dt="2023-06-19T20:36:28.029" v="2068" actId="20577"/>
          <ac:spMkLst>
            <pc:docMk/>
            <pc:sldMk cId="3937244721" sldId="270"/>
            <ac:spMk id="8" creationId="{3682CD99-E2F4-8AF9-D648-E37CA85BC3A6}"/>
          </ac:spMkLst>
        </pc:spChg>
        <pc:picChg chg="del">
          <ac:chgData name="Hugo Nóbrega" userId="856865120fd7a037" providerId="LiveId" clId="{B376CB0A-A7DF-4AE1-9C17-103ED8F377C1}" dt="2023-06-19T18:02:49.692" v="127" actId="478"/>
          <ac:picMkLst>
            <pc:docMk/>
            <pc:sldMk cId="3937244721" sldId="270"/>
            <ac:picMk id="2" creationId="{A7DAF396-BF4A-EFE2-80D6-974FE077DF41}"/>
          </ac:picMkLst>
        </pc:picChg>
        <pc:picChg chg="add mod">
          <ac:chgData name="Hugo Nóbrega" userId="856865120fd7a037" providerId="LiveId" clId="{B376CB0A-A7DF-4AE1-9C17-103ED8F377C1}" dt="2023-06-19T20:25:02.076" v="1585" actId="1076"/>
          <ac:picMkLst>
            <pc:docMk/>
            <pc:sldMk cId="3937244721" sldId="270"/>
            <ac:picMk id="3" creationId="{C9BD04BD-D94E-BBAB-F0B0-29051B91FF42}"/>
          </ac:picMkLst>
        </pc:picChg>
      </pc:sldChg>
      <pc:sldChg chg="addSp delSp modSp add mod">
        <pc:chgData name="Hugo Nóbrega" userId="856865120fd7a037" providerId="LiveId" clId="{B376CB0A-A7DF-4AE1-9C17-103ED8F377C1}" dt="2023-06-23T22:36:31.933" v="2719" actId="207"/>
        <pc:sldMkLst>
          <pc:docMk/>
          <pc:sldMk cId="3630062724" sldId="271"/>
        </pc:sldMkLst>
        <pc:spChg chg="add mod">
          <ac:chgData name="Hugo Nóbrega" userId="856865120fd7a037" providerId="LiveId" clId="{B376CB0A-A7DF-4AE1-9C17-103ED8F377C1}" dt="2023-06-23T22:36:31.933" v="2719" actId="207"/>
          <ac:spMkLst>
            <pc:docMk/>
            <pc:sldMk cId="3630062724" sldId="271"/>
            <ac:spMk id="4" creationId="{EFE4F94E-199F-AA35-17FB-6E02CD8C53BC}"/>
          </ac:spMkLst>
        </pc:spChg>
        <pc:spChg chg="mod">
          <ac:chgData name="Hugo Nóbrega" userId="856865120fd7a037" providerId="LiveId" clId="{B376CB0A-A7DF-4AE1-9C17-103ED8F377C1}" dt="2023-06-23T22:36:08.622" v="2717" actId="20577"/>
          <ac:spMkLst>
            <pc:docMk/>
            <pc:sldMk cId="3630062724" sldId="271"/>
            <ac:spMk id="8" creationId="{3682CD99-E2F4-8AF9-D648-E37CA85BC3A6}"/>
          </ac:spMkLst>
        </pc:spChg>
        <pc:picChg chg="add mod">
          <ac:chgData name="Hugo Nóbrega" userId="856865120fd7a037" providerId="LiveId" clId="{B376CB0A-A7DF-4AE1-9C17-103ED8F377C1}" dt="2023-06-23T22:35:54.373" v="2631" actId="1076"/>
          <ac:picMkLst>
            <pc:docMk/>
            <pc:sldMk cId="3630062724" sldId="271"/>
            <ac:picMk id="2" creationId="{6FA3E0C9-182A-25D7-111E-4B352111B051}"/>
          </ac:picMkLst>
        </pc:picChg>
        <pc:picChg chg="del">
          <ac:chgData name="Hugo Nóbrega" userId="856865120fd7a037" providerId="LiveId" clId="{B376CB0A-A7DF-4AE1-9C17-103ED8F377C1}" dt="2023-06-23T22:35:22.545" v="2623" actId="478"/>
          <ac:picMkLst>
            <pc:docMk/>
            <pc:sldMk cId="3630062724" sldId="271"/>
            <ac:picMk id="3" creationId="{C9BD04BD-D94E-BBAB-F0B0-29051B91FF42}"/>
          </ac:picMkLst>
        </pc:picChg>
      </pc:sldChg>
      <pc:sldChg chg="addSp delSp modSp add mod">
        <pc:chgData name="Hugo Nóbrega" userId="856865120fd7a037" providerId="LiveId" clId="{B376CB0A-A7DF-4AE1-9C17-103ED8F377C1}" dt="2023-07-07T21:17:36.342" v="3667" actId="1076"/>
        <pc:sldMkLst>
          <pc:docMk/>
          <pc:sldMk cId="136457476" sldId="272"/>
        </pc:sldMkLst>
        <pc:spChg chg="del mod">
          <ac:chgData name="Hugo Nóbrega" userId="856865120fd7a037" providerId="LiveId" clId="{B376CB0A-A7DF-4AE1-9C17-103ED8F377C1}" dt="2023-07-07T20:46:17.019" v="2889" actId="478"/>
          <ac:spMkLst>
            <pc:docMk/>
            <pc:sldMk cId="136457476" sldId="272"/>
            <ac:spMk id="2" creationId="{646C6DA5-D130-A2C1-ECA1-47674CBBE509}"/>
          </ac:spMkLst>
        </pc:spChg>
        <pc:spChg chg="del">
          <ac:chgData name="Hugo Nóbrega" userId="856865120fd7a037" providerId="LiveId" clId="{B376CB0A-A7DF-4AE1-9C17-103ED8F377C1}" dt="2023-07-07T20:45:57.434" v="2877" actId="478"/>
          <ac:spMkLst>
            <pc:docMk/>
            <pc:sldMk cId="136457476" sldId="272"/>
            <ac:spMk id="4" creationId="{34D11ACB-DC99-52CF-A676-7F9835169AC4}"/>
          </ac:spMkLst>
        </pc:spChg>
        <pc:spChg chg="mod">
          <ac:chgData name="Hugo Nóbrega" userId="856865120fd7a037" providerId="LiveId" clId="{B376CB0A-A7DF-4AE1-9C17-103ED8F377C1}" dt="2023-07-07T20:46:25.928" v="2924" actId="6549"/>
          <ac:spMkLst>
            <pc:docMk/>
            <pc:sldMk cId="136457476" sldId="272"/>
            <ac:spMk id="8" creationId="{3682CD99-E2F4-8AF9-D648-E37CA85BC3A6}"/>
          </ac:spMkLst>
        </pc:spChg>
        <pc:picChg chg="del">
          <ac:chgData name="Hugo Nóbrega" userId="856865120fd7a037" providerId="LiveId" clId="{B376CB0A-A7DF-4AE1-9C17-103ED8F377C1}" dt="2023-07-07T20:45:54.010" v="2876" actId="478"/>
          <ac:picMkLst>
            <pc:docMk/>
            <pc:sldMk cId="136457476" sldId="272"/>
            <ac:picMk id="3" creationId="{3BD2D720-053F-0461-88C1-8889B4571884}"/>
          </ac:picMkLst>
        </pc:picChg>
        <pc:picChg chg="add mod">
          <ac:chgData name="Hugo Nóbrega" userId="856865120fd7a037" providerId="LiveId" clId="{B376CB0A-A7DF-4AE1-9C17-103ED8F377C1}" dt="2023-07-07T21:17:36.342" v="3667" actId="1076"/>
          <ac:picMkLst>
            <pc:docMk/>
            <pc:sldMk cId="136457476" sldId="272"/>
            <ac:picMk id="5" creationId="{565C6DF8-F7B7-F273-EEB8-0208C9E17D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9E281-7D64-3EFB-3B80-7E5FC26EE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A866F-9B68-5E3C-ED53-D63BF90E8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D562F3-7414-6EFE-3237-54273BFD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CF6A41-E897-3085-F906-D1EC004E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466407-BB39-003B-4C50-B825881E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373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22937-5538-2166-FA6C-9091488D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BCD021-1E55-BE72-0BED-FD341177D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2687C4-C50C-EF21-64B6-526983B1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4CE588-656E-032A-2AC5-7F40C18E9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03BBBE-36F7-FE89-433C-7CAEABED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97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2F2D5B-1BDF-E6BF-994B-E7A6E3393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DE0EC1-690C-E1B2-5034-A2B9FDB2C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BD7530-6D0E-7C3F-3EF6-29F745DB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715075-4E68-5888-6EE2-D5F226D0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9EB6AC-FC59-DEEE-419D-7E81A409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20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10C7A-803B-ACC7-E663-213592D5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9BA06-F4CF-094F-4772-62953606E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19312A-FDDB-1DCF-4B73-DD42120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3C1BE9-67AA-A811-638C-6067519D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5C038D-5FFE-40AF-E43A-F8DF9A8A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54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35018-490C-35BE-9357-71D1215F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E728DA-AAEA-CFD4-3A47-2047707EA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90AC68-975A-E49C-77A4-A86C6202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B313EA-2E24-8393-8502-B104811E7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9FE90E-1134-C4D4-D519-3B4701F4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8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0A3BF-DA1D-295F-1B81-0FE182A3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0DAA68-A1AB-28BC-2B2F-AA3B7E138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D6D3E-88B6-1956-6D45-8272598EF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87E9D6-D744-7009-75A0-D168EBA8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14A7D6-7E30-3987-E4F3-CCAF37BD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197AA1-ACE9-1D4A-8B03-80A9D64B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82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143AE8-8FA1-69D9-768B-03AA9CEE9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FF2C85-9EB1-AB6B-11F7-9D56507AF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336CBD-DB7E-1018-943D-58A25772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69E1C0-2EE6-2F95-BD1D-CE1B4CDF3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D22D65-6EBF-B911-A164-23DF8B2726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D0C8BC-2A6B-EA2E-B7A9-F47A74A0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FE7FD8-02FF-A918-64AA-C53320EC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316052-DC2C-2B0E-2A0C-684CD38E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05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2E3B4-1D2D-67B5-1595-883F388A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04AA00-4FA4-54A3-6538-0C66102F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BE8E51-F09D-FF8D-05E8-F64DEC338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90DE5E-8ED7-C7DB-B049-DBA51A38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77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727398-30C0-B4DF-124F-1FAC2E385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B1B3B16-95A9-02C1-ED9D-42E6CB5EA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CEA000-A992-BC0C-C6C6-EB4FD11D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27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5BAE7-D990-1CD0-3D7E-98B6CA68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B1AD5D-5627-0A52-4ECA-508EAC0C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83F743-274C-F2AC-34EC-774427E09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2000E4-0473-4B02-618C-4F982200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140750-F59D-63AB-06B1-C899573A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200074-E283-BC8D-8424-9098993D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42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64278-CE60-4451-5A52-A96527C31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B16FC8-8E0F-C86B-9C3C-233FFD74C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44FFDA-46DA-174C-6F56-3ABF5CD31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FEBA31-51B1-219F-7AFA-726F31A4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C65415-4267-82DD-3BEA-4B36EBCC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1C0F21-B757-ECA9-70CD-C001FAF5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98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449C82-A0FE-E076-8A75-3AD34C81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043154-AB05-2A68-B653-34E983CDB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0EE2C2-8EC8-B1FC-C369-B97A1A4B2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463A9-E3BE-46DA-969A-0B412B9E0979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E4F6B9-9DA2-30C0-4E25-69E99F44E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E9906E-932A-9BF9-7366-EAEDF146B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DC44-6209-4FB2-85B6-A92B2A8F7B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29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5A6D4E-BF3E-3C16-26C9-D8373CBA6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65" y="-15834768"/>
            <a:ext cx="58902600" cy="392582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Segurança do Trabalho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PGR – Programa de Gerenciamento de Riscos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Atendimento à Norma Regulamentadora NR-1;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Elaboração de Inventário de Riscos e Plano de Ação;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Indicação de Avaliações e Controle de Exposições Ocupacionais (NR-9);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Indicação de Medidas de Controle adequadas às atividades desenvolvidas.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48B4481-2862-07F2-38E2-95BB7734C057}"/>
              </a:ext>
            </a:extLst>
          </p:cNvPr>
          <p:cNvSpPr txBox="1"/>
          <p:nvPr/>
        </p:nvSpPr>
        <p:spPr>
          <a:xfrm>
            <a:off x="341971" y="5360687"/>
            <a:ext cx="5754029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Atendimento à Norma Regulamentadora NR-1;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Elaboração de Inventário de Riscos e Plano de Ação;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Indicação de Avaliações e Medidas de Controle adequadas para cada atividade.</a:t>
            </a:r>
          </a:p>
        </p:txBody>
      </p:sp>
    </p:spTree>
    <p:extLst>
      <p:ext uri="{BB962C8B-B14F-4D97-AF65-F5344CB8AC3E}">
        <p14:creationId xmlns:p14="http://schemas.microsoft.com/office/powerpoint/2010/main" val="251254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Meio Ambiente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Consultoria Ambiental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Diagnóstico Ambiental;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Estudos de Aspectos e Impactos Ambientais;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Levantamentos de anterioridade;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Estudos de atendimento legal.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A3E0C9-182A-25D7-111E-4B352111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59" y="-9163050"/>
            <a:ext cx="29260800" cy="19507200"/>
          </a:xfrm>
          <a:prstGeom prst="rect">
            <a:avLst/>
          </a:prstGeom>
        </p:spPr>
      </p:pic>
      <p:sp>
        <p:nvSpPr>
          <p:cNvPr id="4" name="Símbolo de &quot;Não Permitido&quot; 3">
            <a:extLst>
              <a:ext uri="{FF2B5EF4-FFF2-40B4-BE49-F238E27FC236}">
                <a16:creationId xmlns:a16="http://schemas.microsoft.com/office/drawing/2014/main" id="{EFE4F94E-199F-AA35-17FB-6E02CD8C53BC}"/>
              </a:ext>
            </a:extLst>
          </p:cNvPr>
          <p:cNvSpPr/>
          <p:nvPr/>
        </p:nvSpPr>
        <p:spPr>
          <a:xfrm>
            <a:off x="2819400" y="590550"/>
            <a:ext cx="8401050" cy="687705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06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542E63C-1BA3-C06E-3244-7DF6A3CFCB13}"/>
              </a:ext>
            </a:extLst>
          </p:cNvPr>
          <p:cNvGrpSpPr/>
          <p:nvPr/>
        </p:nvGrpSpPr>
        <p:grpSpPr>
          <a:xfrm>
            <a:off x="10598727" y="-13766800"/>
            <a:ext cx="75600000" cy="37804770"/>
            <a:chOff x="-24656473" y="6858000"/>
            <a:chExt cx="75600000" cy="37804770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24CB965D-8A74-A54D-1AF5-41A0E8499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743527" y="6858000"/>
              <a:ext cx="25200000" cy="377237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2EC3501-525E-F299-E618-B88A7A6F9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27" y="6939000"/>
              <a:ext cx="25200000" cy="377237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6E5B57B-68BA-01E6-4DC2-0D954FBF1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24656473" y="6939000"/>
              <a:ext cx="25200000" cy="377237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ACC955-C5F3-756C-B451-FC860645F459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Segurança do Trabalho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LTCAT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– Laudo Técnico de Agentes Ambientais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Definição e indicação de agentes nocivos prejudiciais aos seus trabalhadores;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Conclusão quant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ao direito de aposentadoria especial;</a:t>
            </a:r>
            <a:endParaRPr lang="pt-B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Atendimento às exigências do INSS;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Subsídio para lançamento do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eSocial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9C84D9-E2B5-7482-D8F4-51597FF2F670}"/>
              </a:ext>
            </a:extLst>
          </p:cNvPr>
          <p:cNvSpPr txBox="1"/>
          <p:nvPr/>
        </p:nvSpPr>
        <p:spPr>
          <a:xfrm>
            <a:off x="341971" y="5095086"/>
            <a:ext cx="5754029" cy="1766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Identificação de agentes nocivos prejudiciais aos seus trabalhadores;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Conclusão quanto ao direito de aposentadoria especial;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Atendimento às exigências do INSS e lançamento no </a:t>
            </a: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eSocial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34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FE0549-B0C5-85FC-C477-1185B0944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937" y="-15072768"/>
            <a:ext cx="56616600" cy="377342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Segurança do Trabalho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AET – Análise Ergonômica do Trabalho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Atendimento à Norma Regulamentadora NR-17;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Atendimento ao Inventário de Riscos da NR-1;</a:t>
            </a:r>
            <a:endParaRPr lang="pt-B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Proporcionam melhorias no ambiente de trabalho;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Prevenção de Doenças e Promoção de bem-estar aos trabalhadores.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175F563-50CA-660C-9A0F-3E6F83578EEC}"/>
              </a:ext>
            </a:extLst>
          </p:cNvPr>
          <p:cNvSpPr txBox="1"/>
          <p:nvPr/>
        </p:nvSpPr>
        <p:spPr>
          <a:xfrm>
            <a:off x="341971" y="5532137"/>
            <a:ext cx="5754029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Atendimento à NR-17 e Inventário de Riscos da NR-1;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Proporcionam melhorias no ambiente de trabalho;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Prevenção de Doenças e Promoção de bem-estar aos trabalhadores.</a:t>
            </a:r>
          </a:p>
        </p:txBody>
      </p:sp>
    </p:spTree>
    <p:extLst>
      <p:ext uri="{BB962C8B-B14F-4D97-AF65-F5344CB8AC3E}">
        <p14:creationId xmlns:p14="http://schemas.microsoft.com/office/powerpoint/2010/main" val="137644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8ABA63-C92C-29E4-0F5A-7DB56644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-6362700"/>
            <a:ext cx="29260800" cy="195834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038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Segurança do Trabalho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Corpo de Bombeiros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Realização de AVCB e CLCB;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Atendimento as Instruções Técnicas do Corpo de Bombeiros;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Projetos de prevenção e combate a incêndio.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0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569799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Segurança do Trabalho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Laudos Técnicos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Insalubridade (NR-15);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Periculosidade (NR-16);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Avaliação e Controle de Exposições Ocupacionais (NR-9);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Laudos de Agentes Químicos (Higiene Ocupacional),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9C47120-8BE0-0266-574F-A5E1B482E320}"/>
              </a:ext>
            </a:extLst>
          </p:cNvPr>
          <p:cNvGrpSpPr/>
          <p:nvPr/>
        </p:nvGrpSpPr>
        <p:grpSpPr>
          <a:xfrm>
            <a:off x="10844800" y="-11988660"/>
            <a:ext cx="75384000" cy="37693320"/>
            <a:chOff x="-32538400" y="7942580"/>
            <a:chExt cx="75384000" cy="3769332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8A18B624-CCE2-2392-4DB9-4F74B27B446E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600" y="7942580"/>
              <a:ext cx="25128000" cy="3769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68AC241-5C93-425D-17FD-DB909052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10400" y="7943900"/>
              <a:ext cx="25128000" cy="37692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672D857-42BE-9294-85CD-82E626B05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32538400" y="7943900"/>
              <a:ext cx="25128000" cy="376906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E9C416-5C63-73B5-9A1B-2B1945CF00A0}"/>
              </a:ext>
            </a:extLst>
          </p:cNvPr>
          <p:cNvSpPr txBox="1"/>
          <p:nvPr/>
        </p:nvSpPr>
        <p:spPr>
          <a:xfrm>
            <a:off x="341971" y="4390838"/>
            <a:ext cx="6382679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Insalubridade (NR-15) e Periculosidade (NR-16);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Avaliação e Controle de Exposições Ocupacionais (NR-9);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Laudos de Agentes Químicos (Higiene Ocupacional).</a:t>
            </a:r>
          </a:p>
        </p:txBody>
      </p:sp>
    </p:spTree>
    <p:extLst>
      <p:ext uri="{BB962C8B-B14F-4D97-AF65-F5344CB8AC3E}">
        <p14:creationId xmlns:p14="http://schemas.microsoft.com/office/powerpoint/2010/main" val="407444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Meio Ambiente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Licenciamento Ambiental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Licenciamento Ambiental: LP, LI, LO, RLO;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Atendimento a CETESB (SP);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Atendimento a Municípios (Deliberação Normativa CONSEMA nº 01/2018);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CADRI – Produtos Perigosos.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57D99A-F368-912C-95A5-BFE17319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628" y="-15439934"/>
            <a:ext cx="56601360" cy="3773786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F46840-BE99-7089-0769-B6AC05C2B1D8}"/>
              </a:ext>
            </a:extLst>
          </p:cNvPr>
          <p:cNvSpPr txBox="1"/>
          <p:nvPr/>
        </p:nvSpPr>
        <p:spPr>
          <a:xfrm>
            <a:off x="341971" y="5360687"/>
            <a:ext cx="5754029" cy="1469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Licenciamento Ambiental (LP; LI; LO; RLO);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Atendimento a CETESB (SP) e Municípios (CONSEMA nº 01/2018);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CADRI e SIGOR (MTR) – Produtos Perigosos</a:t>
            </a:r>
          </a:p>
        </p:txBody>
      </p:sp>
    </p:spTree>
    <p:extLst>
      <p:ext uri="{BB962C8B-B14F-4D97-AF65-F5344CB8AC3E}">
        <p14:creationId xmlns:p14="http://schemas.microsoft.com/office/powerpoint/2010/main" val="246287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90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Meio Ambiente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Regularizações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Secretarias Ambientais (Manifestos, Certidões, Informes Técnicos);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Secretarias de Obras e Infraestrutura (Uso e Ocupação do Solo, Zoneamento);</a:t>
            </a:r>
            <a:endParaRPr lang="pt-BR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CAR – Cadastro Ambiental Rural;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Avaliação de Impacto de Vizinhança (conforto ambiental);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Análises Ambientais (parceria com laboratórios certificados).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D11ACB-DC99-52CF-A676-7F9835169AC4}"/>
              </a:ext>
            </a:extLst>
          </p:cNvPr>
          <p:cNvSpPr txBox="1"/>
          <p:nvPr/>
        </p:nvSpPr>
        <p:spPr>
          <a:xfrm>
            <a:off x="341971" y="5106687"/>
            <a:ext cx="7786029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Secretarias Ambientais (Manifestos, Certidões, Informes Técnicos);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Secretarias de Obras e Infraestrutura (Uso e Ocupação do Solo, Zoneamento);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CAR – Cadastro Ambiental 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Rural.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46C6DA5-D130-A2C1-ECA1-47674CBBE509}"/>
              </a:ext>
            </a:extLst>
          </p:cNvPr>
          <p:cNvSpPr txBox="1"/>
          <p:nvPr/>
        </p:nvSpPr>
        <p:spPr>
          <a:xfrm>
            <a:off x="451698" y="6578008"/>
            <a:ext cx="7786029" cy="1165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Avaliação de Impacto de Vizinhança;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Laudo para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conforto ambiental (ruído e vibração);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Análises Ambientais (parceria com laboratórios certificados).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168B9D2-66D8-17B4-41D1-B9ED09D9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110" y="-5264080"/>
            <a:ext cx="30156548" cy="150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3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90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Meio Ambiente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Avaliações Ambientais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Avaliação de Impacto de Vizinhança;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Laudo para conforto ambiental (ruído e vibração);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Análises Ambientais (parceria com laboratórios certificados).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5C6DF8-F7B7-F273-EEB8-0208C9E17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526" y="-12854894"/>
            <a:ext cx="35989954" cy="239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682CD99-E2F4-8AF9-D648-E37CA85BC3A6}"/>
              </a:ext>
            </a:extLst>
          </p:cNvPr>
          <p:cNvSpPr txBox="1"/>
          <p:nvPr/>
        </p:nvSpPr>
        <p:spPr>
          <a:xfrm>
            <a:off x="341971" y="323850"/>
            <a:ext cx="11508057" cy="34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3600" b="1" dirty="0">
                <a:solidFill>
                  <a:schemeClr val="tx1"/>
                </a:solidFill>
                <a:effectLst/>
                <a:latin typeface="MADE TOMMY" panose="02000503000000020004" pitchFamily="50" charset="0"/>
              </a:rPr>
              <a:t>Serviços Meio Ambiente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Estudos Ambientais /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Diligence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Ambiental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pt-BR" sz="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Diagnóstico Ambiental;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Estudos de Aspectos e Impactos Ambientais;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Levantamentos de anterioridade;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Estudos de atendimento legal.</a:t>
            </a:r>
            <a:endParaRPr lang="pt-B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BD04BD-D94E-BBAB-F0B0-29051B91F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028" y="-15376638"/>
            <a:ext cx="56616600" cy="37744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173990-2CA3-C38D-5471-A0554F3646E5}"/>
              </a:ext>
            </a:extLst>
          </p:cNvPr>
          <p:cNvSpPr txBox="1"/>
          <p:nvPr/>
        </p:nvSpPr>
        <p:spPr>
          <a:xfrm>
            <a:off x="341971" y="5360687"/>
            <a:ext cx="7252629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Diagnóstico Ambiental;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Estudos de Aspectos e Impactos Ambientais;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Levantamentos de anterioridade e para atendimento legal.</a:t>
            </a:r>
          </a:p>
        </p:txBody>
      </p:sp>
    </p:spTree>
    <p:extLst>
      <p:ext uri="{BB962C8B-B14F-4D97-AF65-F5344CB8AC3E}">
        <p14:creationId xmlns:p14="http://schemas.microsoft.com/office/powerpoint/2010/main" val="39372447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572</Words>
  <Application>Microsoft Office PowerPoint</Application>
  <PresentationFormat>Widescreen</PresentationFormat>
  <Paragraphs>103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MADE TOMMY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Hugo Nóbrega</dc:creator>
  <cp:lastModifiedBy>Hugo Nóbrega</cp:lastModifiedBy>
  <cp:revision>1</cp:revision>
  <dcterms:created xsi:type="dcterms:W3CDTF">2023-05-04T19:20:46Z</dcterms:created>
  <dcterms:modified xsi:type="dcterms:W3CDTF">2023-09-23T16:47:12Z</dcterms:modified>
</cp:coreProperties>
</file>